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1" r:id="rId1"/>
  </p:sldMasterIdLst>
  <p:sldIdLst>
    <p:sldId id="256" r:id="rId2"/>
    <p:sldId id="257" r:id="rId3"/>
    <p:sldId id="258" r:id="rId4"/>
    <p:sldId id="259" r:id="rId5"/>
    <p:sldId id="270" r:id="rId6"/>
    <p:sldId id="269" r:id="rId7"/>
    <p:sldId id="260" r:id="rId8"/>
    <p:sldId id="26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374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956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5514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334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1483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845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411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407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789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021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312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068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677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752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414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091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561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648393"/>
            <a:ext cx="8915399" cy="387373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Arial Black" panose="020B0A04020102020204" pitchFamily="34" charset="0"/>
              </a:rPr>
              <a:t>Интерактивная игра</a:t>
            </a:r>
            <a:br>
              <a:rPr lang="ru-RU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для</a:t>
            </a:r>
            <a:r>
              <a:rPr lang="en-US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детей </a:t>
            </a:r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дошкольного </a:t>
            </a:r>
            <a:r>
              <a:rPr lang="ru-RU" dirty="0">
                <a:solidFill>
                  <a:srgbClr val="0070C0"/>
                </a:solidFill>
                <a:latin typeface="Arial Black" panose="020B0A04020102020204" pitchFamily="34" charset="0"/>
              </a:rPr>
              <a:t>возраста</a:t>
            </a:r>
            <a:br>
              <a:rPr lang="ru-RU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rgbClr val="0070C0"/>
                </a:solidFill>
                <a:latin typeface="Arial Black" panose="020B0A04020102020204" pitchFamily="34" charset="0"/>
              </a:rPr>
              <a:t>«Наша армия родная»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4268" y="5203767"/>
            <a:ext cx="8653549" cy="882775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</a:pPr>
            <a:r>
              <a:rPr lang="ru-RU" sz="2600" u="sng" dirty="0"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sz="2600" dirty="0"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Закрепить знания детей о Российской армии, о воинах, защищающих нашу страну, о родах войск и их особенностях.</a:t>
            </a:r>
            <a:endParaRPr lang="ru-RU" sz="2600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45880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7" y="221354"/>
            <a:ext cx="5525037" cy="31078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679" y="225325"/>
            <a:ext cx="5563674" cy="31038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047" y="3407266"/>
            <a:ext cx="4600978" cy="34507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2773" y="2992582"/>
            <a:ext cx="8886652" cy="102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35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412" y="399917"/>
            <a:ext cx="5413420" cy="28674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16" y="154546"/>
            <a:ext cx="3641501" cy="36415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294" y="3828169"/>
            <a:ext cx="4088566" cy="28108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340" y="3464415"/>
            <a:ext cx="4387404" cy="32905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4268" y="2867892"/>
            <a:ext cx="8803179" cy="112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10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16" y="182881"/>
            <a:ext cx="3170348" cy="42271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935" y="455695"/>
            <a:ext cx="3142446" cy="41899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749" y="2072548"/>
            <a:ext cx="2945236" cy="39269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810" y="2869614"/>
            <a:ext cx="2484125" cy="39014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5462" y="515492"/>
            <a:ext cx="5860473" cy="122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53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620" y="964275"/>
            <a:ext cx="2070754" cy="57357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93" y="3378200"/>
            <a:ext cx="4300764" cy="34406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785" y="137159"/>
            <a:ext cx="4470400" cy="3352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785" y="3947887"/>
            <a:ext cx="4567161" cy="25690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17" y="137159"/>
            <a:ext cx="2782515" cy="2827759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55375" y="207818"/>
            <a:ext cx="6949236" cy="631767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Как зовут военного? Какая картинка ему подходит?</a:t>
            </a:r>
            <a:endParaRPr lang="ru-RU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76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398" y="219407"/>
            <a:ext cx="4213431" cy="30898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06" y="2601884"/>
            <a:ext cx="3413488" cy="25601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28" y="1574690"/>
            <a:ext cx="2732973" cy="32659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397" y="3707366"/>
            <a:ext cx="5026231" cy="28272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15295" y="3309256"/>
            <a:ext cx="5419898" cy="398109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На чём защищают Родину моряки?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69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0" y="191112"/>
            <a:ext cx="6371771" cy="42511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990" y="3501798"/>
            <a:ext cx="4714875" cy="30765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19" y="3913266"/>
            <a:ext cx="3701143" cy="27758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277" y="4532435"/>
            <a:ext cx="4264252" cy="229457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4800" y="-108064"/>
            <a:ext cx="6371771" cy="114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24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6422" y="2177935"/>
            <a:ext cx="8911687" cy="1911927"/>
          </a:xfrm>
        </p:spPr>
        <p:txBody>
          <a:bodyPr>
            <a:noAutofit/>
          </a:bodyPr>
          <a:lstStyle/>
          <a:p>
            <a:r>
              <a:rPr lang="ru-RU" sz="8800" dirty="0" smtClean="0">
                <a:latin typeface="Arial Black" panose="020B0A04020102020204" pitchFamily="34" charset="0"/>
              </a:rPr>
              <a:t>МОЛОДЦЫ!!!</a:t>
            </a:r>
            <a:endParaRPr lang="ru-RU" sz="8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56491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135</TotalTime>
  <Words>42</Words>
  <Application>Microsoft Office PowerPoint</Application>
  <PresentationFormat>Широкоэкранный</PresentationFormat>
  <Paragraphs>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Arial Black</vt:lpstr>
      <vt:lpstr>Calibri</vt:lpstr>
      <vt:lpstr>Century Gothic</vt:lpstr>
      <vt:lpstr>Times New Roman</vt:lpstr>
      <vt:lpstr>Wingdings 3</vt:lpstr>
      <vt:lpstr>Легкий дым</vt:lpstr>
      <vt:lpstr>Интерактивная игра для детей  дошкольного возраста «Наша армия родная»</vt:lpstr>
      <vt:lpstr>Презентация PowerPoint</vt:lpstr>
      <vt:lpstr>Презентация PowerPoint</vt:lpstr>
      <vt:lpstr>Презентация PowerPoint</vt:lpstr>
      <vt:lpstr>Как зовут военного? Какая картинка ему подходит?</vt:lpstr>
      <vt:lpstr>На чём защищают Родину моряки?</vt:lpstr>
      <vt:lpstr>Презентация PowerPoint</vt:lpstr>
      <vt:lpstr>МОЛОДЦЫ!!!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«Защитники Отечества»</dc:title>
  <dc:creator>Acer</dc:creator>
  <cp:lastModifiedBy>анжелика мершина</cp:lastModifiedBy>
  <cp:revision>16</cp:revision>
  <dcterms:created xsi:type="dcterms:W3CDTF">2016-02-23T09:05:16Z</dcterms:created>
  <dcterms:modified xsi:type="dcterms:W3CDTF">2020-04-28T18:54:07Z</dcterms:modified>
</cp:coreProperties>
</file>